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93" r:id="rId6"/>
    <p:sldId id="272" r:id="rId7"/>
    <p:sldId id="279" r:id="rId8"/>
    <p:sldId id="282" r:id="rId9"/>
    <p:sldId id="280" r:id="rId10"/>
    <p:sldId id="276" r:id="rId11"/>
    <p:sldId id="281" r:id="rId12"/>
    <p:sldId id="286" r:id="rId13"/>
    <p:sldId id="275" r:id="rId14"/>
    <p:sldId id="283" r:id="rId15"/>
    <p:sldId id="288" r:id="rId16"/>
    <p:sldId id="268" r:id="rId17"/>
    <p:sldId id="277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>
        <p:scale>
          <a:sx n="94" d="100"/>
          <a:sy n="94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 дороге в школу»</a:t>
            </a:r>
            <a: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208912" cy="324036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воспитатели группы компенсирующей направленности Федотова Н.А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Сазанова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Т.В.</a:t>
            </a:r>
          </a:p>
          <a:p>
            <a:pPr algn="r">
              <a:spcBef>
                <a:spcPts val="0"/>
              </a:spcBef>
            </a:pP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Красноярск, 2021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068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Российская  Федерация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 9 комбинированного вида»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660077, г. Красноярск, ул.. Весны, д.13 А т.2-125319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2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абор картинок для составления режима дня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школьника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дома и в школе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https://sun9-30.userapi.com/impg/qdpA1ngGC1ds-BY7U-3qiaY5OdUi8-iGoLFd9g/5CIT4urMtnI.jpg?size=1210x960&amp;quality=96&amp;proxy=1&amp;sign=24d1182aeaf2c14451ebfd2bedd23d9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0" y="1988840"/>
            <a:ext cx="3564396" cy="30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режим дн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491880" cy="30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понятий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«Школа. Помещение школы. Профессии людей, работающих в школе»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изображением разнообразных зданий, помещений, кабинетов, людей разных профессий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школа помещен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67944" cy="3284984"/>
          </a:xfrm>
          <a:prstGeom prst="rect">
            <a:avLst/>
          </a:prstGeom>
        </p:spPr>
      </p:pic>
      <p:pic>
        <p:nvPicPr>
          <p:cNvPr id="7" name="Рисунок 6" descr="школа професси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216" y="2348880"/>
            <a:ext cx="36358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понятий «Класс. Чем ребенок занимается в классе»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артинки с изображением помещений школы, картинки с изображением действий ребенка в этом помещении</a:t>
            </a:r>
          </a:p>
        </p:txBody>
      </p:sp>
      <p:pic>
        <p:nvPicPr>
          <p:cNvPr id="5" name="Рисунок 4" descr="что делают в класс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305" y="1700253"/>
            <a:ext cx="2088232" cy="1988820"/>
          </a:xfrm>
          <a:prstGeom prst="rect">
            <a:avLst/>
          </a:prstGeom>
        </p:spPr>
      </p:pic>
      <p:pic>
        <p:nvPicPr>
          <p:cNvPr id="8" name="Рисунок 7" descr="что делают на перемен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220" y="3861048"/>
            <a:ext cx="2156402" cy="2016224"/>
          </a:xfrm>
          <a:prstGeom prst="rect">
            <a:avLst/>
          </a:prstGeom>
        </p:spPr>
      </p:pic>
      <p:pic>
        <p:nvPicPr>
          <p:cNvPr id="7" name="Рисунок 6" descr="столова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2584" y="1700253"/>
            <a:ext cx="2074815" cy="1944218"/>
          </a:xfrm>
          <a:prstGeom prst="rect">
            <a:avLst/>
          </a:prstGeom>
        </p:spPr>
      </p:pic>
      <p:pic>
        <p:nvPicPr>
          <p:cNvPr id="9" name="Рисунок 8" descr="что делают в спорт зал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2584" y="3861048"/>
            <a:ext cx="2061599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734631"/>
            <a:ext cx="2016224" cy="1980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87866"/>
            <a:ext cx="2057031" cy="19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4525963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арточки с изображением школьника и школьных принадлежностей</a:t>
            </a:r>
          </a:p>
        </p:txBody>
      </p:sp>
      <p:pic>
        <p:nvPicPr>
          <p:cNvPr id="3074" name="Picture 2" descr="https://sun9-33.userapi.com/impg/M97UIUAwUfmqftwTKABhIwhVqrT2w6QPasRubg/5gS3acp7w28.jpg?size=1239x880&amp;quality=96&amp;proxy=1&amp;sign=7c008894cdfaf2679b02faf48cd22f9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20" cy="46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3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карточки с изображением видов деятельности школьников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дополнительного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 искусств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4" y="2348880"/>
            <a:ext cx="3960440" cy="3312368"/>
          </a:xfrm>
          <a:prstGeom prst="rect">
            <a:avLst/>
          </a:prstGeom>
        </p:spPr>
      </p:pic>
      <p:pic>
        <p:nvPicPr>
          <p:cNvPr id="7" name="Рисунок 6" descr="муз инструмент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28396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3814" y="1124744"/>
            <a:ext cx="247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портивная школа</a:t>
            </a:r>
          </a:p>
          <a:p>
            <a:endParaRPr lang="ru-RU" dirty="0" smtClean="0"/>
          </a:p>
        </p:txBody>
      </p:sp>
      <p:pic>
        <p:nvPicPr>
          <p:cNvPr id="6" name="Рисунок 5" descr="спортивные секци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702" y="2107952"/>
            <a:ext cx="514438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арточки с изображением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отделов супермаркета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(поход в магазин после школы, в каком отделе что можно купить)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052" y="1052736"/>
            <a:ext cx="34667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арточки с изображением детской площадки и видами деятельности школьников на детской площадке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168352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63589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9"/>
            <a:ext cx="4043486" cy="8640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Карточки по ПДД</a:t>
            </a:r>
          </a:p>
          <a:p>
            <a:pPr marL="0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«Безопасный путь в школу»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https://sun9-19.userapi.com/impg/-uaTersd_unchUYd0J1Yr5h1XMeJxN94ufVunA/-wMyQczisbA.jpg?size=817x931&amp;quality=96&amp;sign=c39f37fffc511fb8cae164864af8dc6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8781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20" y="1005032"/>
            <a:ext cx="2865660" cy="2423968"/>
          </a:xfrm>
          <a:prstGeom prst="rect">
            <a:avLst/>
          </a:prstGeom>
        </p:spPr>
      </p:pic>
      <p:pic>
        <p:nvPicPr>
          <p:cNvPr id="5" name="Рисунок 4" descr="транспор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036" y="3909878"/>
            <a:ext cx="2504421" cy="2232248"/>
          </a:xfrm>
          <a:prstGeom prst="rect">
            <a:avLst/>
          </a:prstGeom>
        </p:spPr>
      </p:pic>
      <p:pic>
        <p:nvPicPr>
          <p:cNvPr id="6" name="Рисунок 5" descr="image-09-03-21-09-10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354" y="1412776"/>
            <a:ext cx="2485486" cy="25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8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Игра – это основной вид деятельности ребенка, оказывающий значительное влияние на формирование его личности.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Детские игры могут иметь как развлекательный характер, так и обучающий. 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Дидактическая игра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– это метод всестороннего воспитания личности ребенка, связанный с игровой деятельностью. В этом методе полезная информация подается в ненавязчивой, наглядной и интересной для детей форме.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Дети в процессе дидактической игры впитывают необходимые знания, даже не догадываясь об этом, ведь в их понимании они находятся в процессе игры, а не 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88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дидактических игр формирует у детей представление об явлениях общественной жизни,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мира и др.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также систематизируют и углубляют знания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 по теме,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знакомят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 основными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понятиями,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последовательностью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действий и др.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развивают память, умственные и творческие способности. С помощью дидактических игр воспитатель приучает детей самостоятельно рассуждать, применять полученные знания в различных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видах деятельности,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поставленной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65975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дороге в школу»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152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Расширение  представлений детей дошкольного возраста о школе и о школах дополнительного образования через игровую деятельность.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Образовательная (дидактическая):</a:t>
            </a: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Познакомить дошкольников с основными понятиями, связанными со школой (профессии людей, работающих в школе, помещения школы, школьные принадлежности, правилами школьной жизни и др.)</a:t>
            </a: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Повысить мотивационный уровень дошкольников к обучению в школе: принятие позиции школьника, желание идти в школу для получения новых знаний.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Развивать умение у детей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ориентироваться в пространстве,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выдерживать причинно-следственные связи,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строить высказывания и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делать обобщения;</a:t>
            </a: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Развивать произвольность психических процессов, абстрактно-логических и наглядно-образных видов мышления и типов памяти, основных мыслительных операций (анализ и синтез, сравнение, обобщение, классификация), основных свойств внимания, доказательную речь и речь-рассуждение; мелкую моторику руки.</a:t>
            </a:r>
            <a:endParaRPr lang="ru-RU" sz="14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/>
              <a:buChar char="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Воспитывать потребность в сотрудничестве, взаимодействии со сверстниками, умению  подчинять свои интересы определенным правилам, </a:t>
            </a:r>
            <a:r>
              <a:rPr lang="ru-RU" sz="1400" dirty="0" smtClean="0">
                <a:latin typeface="Times New Roman"/>
                <a:ea typeface="Times New Roman"/>
              </a:rPr>
              <a:t>работать в игре парами, </a:t>
            </a:r>
            <a:r>
              <a:rPr lang="ru-RU" sz="1400" dirty="0" err="1" smtClean="0">
                <a:latin typeface="Times New Roman"/>
                <a:ea typeface="Times New Roman"/>
              </a:rPr>
              <a:t>микрогруппами</a:t>
            </a:r>
            <a:r>
              <a:rPr lang="ru-RU" sz="1400" dirty="0" smtClean="0">
                <a:latin typeface="Times New Roman"/>
                <a:ea typeface="Times New Roman"/>
              </a:rPr>
              <a:t>;</a:t>
            </a:r>
          </a:p>
          <a:p>
            <a:pPr lvl="0">
              <a:lnSpc>
                <a:spcPct val="115000"/>
              </a:lnSpc>
              <a:buFont typeface="Wingdings"/>
              <a:buChar char=""/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включает в себя разные виды игр:</a:t>
            </a:r>
          </a:p>
          <a:p>
            <a:pPr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«Кто работает в школе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?»;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«Школьные принадлежности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«Мой путь в школу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«Собери портфель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«Путешествие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школу</a:t>
            </a:r>
          </a:p>
          <a:p>
            <a:pPr lvl="0" algn="just"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"Подскажи словечко"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"Урок - перемена"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Библиотека"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дня школьника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искусств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инструменты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    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игра Супермаркет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игровом поле выделены зоны.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Каждая игровая зона имеет свой набор карточек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предметными и сюжетными картинками, каждая игра имеет серию своих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картинок.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выполняют задания  в соответствии с видом игры. Выигрывает тот, кто правильно выполняет задание, обосновывая свой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14390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гровое поле, </a:t>
            </a:r>
            <a:r>
              <a:rPr lang="ru-RU" sz="1800" dirty="0">
                <a:latin typeface="Times New Roman"/>
                <a:ea typeface="Calibri"/>
              </a:rPr>
              <a:t>на игровом поле расположены выделенные зоны: дом, школа, школы дополнительного </a:t>
            </a:r>
            <a:r>
              <a:rPr lang="ru-RU" sz="1800" dirty="0" smtClean="0">
                <a:latin typeface="Times New Roman"/>
                <a:ea typeface="Calibri"/>
              </a:rPr>
              <a:t>образования (</a:t>
            </a:r>
            <a:r>
              <a:rPr lang="ru-RU" sz="1800" dirty="0">
                <a:latin typeface="Times New Roman"/>
                <a:ea typeface="Calibri"/>
              </a:rPr>
              <a:t>школа искусств, спортивная школа), детская игровая площадка, магазин, </a:t>
            </a:r>
            <a:r>
              <a:rPr lang="ru-RU" sz="1800" dirty="0" smtClean="0">
                <a:latin typeface="Times New Roman"/>
                <a:ea typeface="Calibri"/>
              </a:rPr>
              <a:t>перекресток.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5760640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r="25676"/>
          <a:stretch/>
        </p:blipFill>
        <p:spPr>
          <a:xfrm>
            <a:off x="539552" y="3356992"/>
            <a:ext cx="2607280" cy="27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272" y="701031"/>
            <a:ext cx="8727216" cy="4525963"/>
          </a:xfrm>
        </p:spPr>
        <p:txBody>
          <a:bodyPr/>
          <a:lstStyle/>
          <a:p>
            <a:pPr marL="0" indent="0" algn="ctr">
              <a:buNone/>
            </a:pPr>
            <a:endParaRPr lang="ru-RU" sz="18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/>
                <a:ea typeface="Calibri"/>
              </a:rPr>
              <a:t>с</a:t>
            </a:r>
            <a:r>
              <a:rPr lang="ru-RU" sz="1800" dirty="0" smtClean="0">
                <a:latin typeface="Times New Roman"/>
                <a:ea typeface="Calibri"/>
              </a:rPr>
              <a:t>южетные и предметные картинки</a:t>
            </a:r>
            <a:r>
              <a:rPr lang="ru-RU" sz="1800" dirty="0">
                <a:latin typeface="Times New Roman"/>
                <a:ea typeface="Calibri"/>
              </a:rPr>
              <a:t> </a:t>
            </a:r>
            <a:r>
              <a:rPr lang="ru-RU" sz="1800" dirty="0" smtClean="0">
                <a:latin typeface="Times New Roman"/>
                <a:ea typeface="Calibri"/>
              </a:rPr>
              <a:t>членов семьи, живущие в доме </a:t>
            </a: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члены семь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432048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59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закрепления понятий «Профессии»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картинки с изображением профессий  членов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0" y="1265848"/>
            <a:ext cx="3305864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635896" cy="2039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60936"/>
            <a:ext cx="3305864" cy="2348880"/>
          </a:xfrm>
          <a:prstGeom prst="rect">
            <a:avLst/>
          </a:prstGeom>
        </p:spPr>
      </p:pic>
      <p:pic>
        <p:nvPicPr>
          <p:cNvPr id="9" name="Рисунок 8" descr="спортивная школ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2032" y="3501008"/>
            <a:ext cx="36358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70" y="705474"/>
            <a:ext cx="3456384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редметные картинки, изображением помещения дома и мебели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-4302" r="3642" b="8322"/>
          <a:stretch/>
        </p:blipFill>
        <p:spPr>
          <a:xfrm>
            <a:off x="640080" y="2804160"/>
            <a:ext cx="3677920" cy="2695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6590"/>
          <a:stretch/>
        </p:blipFill>
        <p:spPr>
          <a:xfrm>
            <a:off x="4765040" y="1124744"/>
            <a:ext cx="360680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4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507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Дидактическая игра  «По дороге в школу» для детей старшего дошкольного возраста </vt:lpstr>
      <vt:lpstr>Презентация PowerPoint</vt:lpstr>
      <vt:lpstr>Презентация PowerPoint</vt:lpstr>
      <vt:lpstr> Дидактическая игра   «По дороге в школу»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карточки с изображением  отделов супермаркета (поход в магазин после школы, в каком отделе что можно купить)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«Алгоритмика» для детей старшего дошкольного возраста </dc:title>
  <dc:creator>Серега</dc:creator>
  <cp:lastModifiedBy>User</cp:lastModifiedBy>
  <cp:revision>62</cp:revision>
  <dcterms:created xsi:type="dcterms:W3CDTF">2021-02-21T03:38:51Z</dcterms:created>
  <dcterms:modified xsi:type="dcterms:W3CDTF">2021-04-26T00:15:05Z</dcterms:modified>
</cp:coreProperties>
</file>